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tiff" ContentType="image/tif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sldIdLst>
    <p:sldId id="256" r:id="rId4"/>
    <p:sldId id="257" r:id="rId5"/>
    <p:sldId id="259" r:id="rId6"/>
  </p:sldIdLst>
  <p:sldSz cx="6858000" cy="1218946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60" d="100"/>
          <a:sy n="60" d="100"/>
        </p:scale>
        <p:origin x="91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tableStyles" Target="tableStyles.xml"/><Relationship Id="rId8" Type="http://schemas.openxmlformats.org/officeDocument/2006/relationships/viewProps" Target="viewProps.xml"/><Relationship Id="rId7" Type="http://schemas.openxmlformats.org/officeDocument/2006/relationships/presProps" Target="presProps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" Type="http://schemas.openxmlformats.org/officeDocument/2006/relationships/theme" Target="theme/theme1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57250" y="1994919"/>
            <a:ext cx="5143500" cy="424378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6402363"/>
            <a:ext cx="5143500" cy="2942997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DE98B-5A53-44B2-BD17-B4EF3E0A40EC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3BD065-5F39-492B-80D6-77F96B7BB90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DE98B-5A53-44B2-BD17-B4EF3E0A40EC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3BD065-5F39-492B-80D6-77F96B7BB90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6" y="648983"/>
            <a:ext cx="1478756" cy="1033012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648983"/>
            <a:ext cx="4350544" cy="1033012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DE98B-5A53-44B2-BD17-B4EF3E0A40EC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3BD065-5F39-492B-80D6-77F96B7BB90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57250" y="1994919"/>
            <a:ext cx="5143500" cy="424378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6402363"/>
            <a:ext cx="5143500" cy="2942997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DE98B-5A53-44B2-BD17-B4EF3E0A40EC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3BD065-5F39-492B-80D6-77F96B7BB90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DE98B-5A53-44B2-BD17-B4EF3E0A40EC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3BD065-5F39-492B-80D6-77F96B7BB90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3038936"/>
            <a:ext cx="5915025" cy="5070534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8157439"/>
            <a:ext cx="5915025" cy="2666474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DE98B-5A53-44B2-BD17-B4EF3E0A40EC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3BD065-5F39-492B-80D6-77F96B7BB90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3244917"/>
            <a:ext cx="2914650" cy="77341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3244917"/>
            <a:ext cx="2914650" cy="77341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DE98B-5A53-44B2-BD17-B4EF3E0A40EC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3BD065-5F39-492B-80D6-77F96B7BB90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48983"/>
            <a:ext cx="5915025" cy="235609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988146"/>
            <a:ext cx="2901255" cy="146444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4452590"/>
            <a:ext cx="2901255" cy="65490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988146"/>
            <a:ext cx="2915543" cy="146444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4452590"/>
            <a:ext cx="2915543" cy="65490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DE98B-5A53-44B2-BD17-B4EF3E0A40EC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3BD065-5F39-492B-80D6-77F96B7BB90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DE98B-5A53-44B2-BD17-B4EF3E0A40EC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3BD065-5F39-492B-80D6-77F96B7BB90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DE98B-5A53-44B2-BD17-B4EF3E0A40EC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3BD065-5F39-492B-80D6-77F96B7BB90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812640"/>
            <a:ext cx="2211883" cy="284424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755077"/>
            <a:ext cx="3471863" cy="8662517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3656880"/>
            <a:ext cx="2211883" cy="67748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DE98B-5A53-44B2-BD17-B4EF3E0A40EC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3BD065-5F39-492B-80D6-77F96B7BB90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DE98B-5A53-44B2-BD17-B4EF3E0A40EC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3BD065-5F39-492B-80D6-77F96B7BB90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812640"/>
            <a:ext cx="2211883" cy="284424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915543" y="1755077"/>
            <a:ext cx="3471863" cy="8662517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3656880"/>
            <a:ext cx="2211883" cy="67748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DE98B-5A53-44B2-BD17-B4EF3E0A40EC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3BD065-5F39-492B-80D6-77F96B7BB90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DE98B-5A53-44B2-BD17-B4EF3E0A40EC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3BD065-5F39-492B-80D6-77F96B7BB90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6" y="648983"/>
            <a:ext cx="1478756" cy="1033012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648983"/>
            <a:ext cx="4350544" cy="1033012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DE98B-5A53-44B2-BD17-B4EF3E0A40EC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3BD065-5F39-492B-80D6-77F96B7BB90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3038936"/>
            <a:ext cx="5915025" cy="5070534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8157439"/>
            <a:ext cx="5915025" cy="2666474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DE98B-5A53-44B2-BD17-B4EF3E0A40EC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3BD065-5F39-492B-80D6-77F96B7BB90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3244917"/>
            <a:ext cx="2914650" cy="77341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3244917"/>
            <a:ext cx="2914650" cy="77341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DE98B-5A53-44B2-BD17-B4EF3E0A40EC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3BD065-5F39-492B-80D6-77F96B7BB90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48983"/>
            <a:ext cx="5915025" cy="235609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988146"/>
            <a:ext cx="2901255" cy="146444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4452590"/>
            <a:ext cx="2901255" cy="65490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988146"/>
            <a:ext cx="2915543" cy="146444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4452590"/>
            <a:ext cx="2915543" cy="65490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DE98B-5A53-44B2-BD17-B4EF3E0A40EC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3BD065-5F39-492B-80D6-77F96B7BB90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DE98B-5A53-44B2-BD17-B4EF3E0A40EC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3BD065-5F39-492B-80D6-77F96B7BB90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DE98B-5A53-44B2-BD17-B4EF3E0A40EC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3BD065-5F39-492B-80D6-77F96B7BB90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812640"/>
            <a:ext cx="2211883" cy="284424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755077"/>
            <a:ext cx="3471863" cy="8662517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3656880"/>
            <a:ext cx="2211883" cy="67748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DE98B-5A53-44B2-BD17-B4EF3E0A40EC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3BD065-5F39-492B-80D6-77F96B7BB90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812640"/>
            <a:ext cx="2211883" cy="284424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915543" y="1755077"/>
            <a:ext cx="3471863" cy="8662517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3656880"/>
            <a:ext cx="2211883" cy="67748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DE98B-5A53-44B2-BD17-B4EF3E0A40EC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3BD065-5F39-492B-80D6-77F96B7BB90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648983"/>
            <a:ext cx="5915025" cy="23560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3244917"/>
            <a:ext cx="5915025" cy="77341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11297953"/>
            <a:ext cx="1543050" cy="6489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4DE98B-5A53-44B2-BD17-B4EF3E0A40EC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11297953"/>
            <a:ext cx="2314575" cy="6489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11297953"/>
            <a:ext cx="1543050" cy="6489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3BD065-5F39-492B-80D6-77F96B7BB90F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648983"/>
            <a:ext cx="5915025" cy="23560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3244917"/>
            <a:ext cx="5915025" cy="77341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11297953"/>
            <a:ext cx="1543050" cy="6489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4DE98B-5A53-44B2-BD17-B4EF3E0A40EC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11297953"/>
            <a:ext cx="2314575" cy="6489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11297953"/>
            <a:ext cx="1543050" cy="6489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3BD065-5F39-492B-80D6-77F96B7BB90F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jpeg"/><Relationship Id="rId8" Type="http://schemas.openxmlformats.org/officeDocument/2006/relationships/image" Target="../media/image8.jpeg"/><Relationship Id="rId7" Type="http://schemas.openxmlformats.org/officeDocument/2006/relationships/image" Target="../media/image7.png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5" Type="http://schemas.openxmlformats.org/officeDocument/2006/relationships/slideLayout" Target="../slideLayouts/slideLayout1.xml"/><Relationship Id="rId14" Type="http://schemas.openxmlformats.org/officeDocument/2006/relationships/image" Target="../media/image14.tiff"/><Relationship Id="rId13" Type="http://schemas.openxmlformats.org/officeDocument/2006/relationships/image" Target="../media/image13.png"/><Relationship Id="rId12" Type="http://schemas.openxmlformats.org/officeDocument/2006/relationships/image" Target="../media/image12.tiff"/><Relationship Id="rId11" Type="http://schemas.openxmlformats.org/officeDocument/2006/relationships/image" Target="../media/image11.png"/><Relationship Id="rId10" Type="http://schemas.openxmlformats.org/officeDocument/2006/relationships/image" Target="../media/image10.jpeg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11.png"/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image" Target="../media/image8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PhyloPic.408b5725.Christoph-Schomburg.Auchenorrhyncha_Hemiptera_Paraneoptera.png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3700820" y="1907451"/>
            <a:ext cx="371832" cy="279678"/>
          </a:xfrm>
          <a:prstGeom prst="rect">
            <a:avLst/>
          </a:prstGeom>
        </p:spPr>
      </p:pic>
      <p:pic>
        <p:nvPicPr>
          <p:cNvPr id="53" name="圖片 52" descr="butterfly-net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17605511">
            <a:off x="4546640" y="1340952"/>
            <a:ext cx="615077" cy="615434"/>
          </a:xfrm>
          <a:prstGeom prst="rect">
            <a:avLst/>
          </a:prstGeom>
        </p:spPr>
      </p:pic>
      <p:pic>
        <p:nvPicPr>
          <p:cNvPr id="3" name="Picture 2"/>
          <p:cNvPicPr/>
          <p:nvPr/>
        </p:nvPicPr>
        <p:blipFill>
          <a:blip r:embed="rId3"/>
        </p:blipFill>
        <p:spPr>
          <a:xfrm>
            <a:off x="4134803" y="2053184"/>
            <a:ext cx="355402" cy="234315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>
          <a:blip r:embed="rId4"/>
        </p:blipFill>
        <p:spPr>
          <a:xfrm>
            <a:off x="4093012" y="1827084"/>
            <a:ext cx="278249" cy="241102"/>
          </a:xfrm>
          <a:prstGeom prst="rect">
            <a:avLst/>
          </a:prstGeom>
        </p:spPr>
      </p:pic>
      <p:pic>
        <p:nvPicPr>
          <p:cNvPr id="9" name="Picture 8"/>
          <p:cNvPicPr/>
          <p:nvPr/>
        </p:nvPicPr>
        <p:blipFill>
          <a:blip r:embed="rId5"/>
        </p:blipFill>
        <p:spPr>
          <a:xfrm>
            <a:off x="3805118" y="1362383"/>
            <a:ext cx="375761" cy="511850"/>
          </a:xfrm>
          <a:prstGeom prst="rect">
            <a:avLst/>
          </a:prstGeom>
        </p:spPr>
      </p:pic>
      <p:pic>
        <p:nvPicPr>
          <p:cNvPr id="10" name="Picture 9"/>
          <p:cNvPicPr/>
          <p:nvPr/>
        </p:nvPicPr>
        <p:blipFill>
          <a:blip r:embed="rId6"/>
        </p:blipFill>
        <p:spPr>
          <a:xfrm>
            <a:off x="4358402" y="1596341"/>
            <a:ext cx="268605" cy="256461"/>
          </a:xfrm>
          <a:prstGeom prst="rect">
            <a:avLst/>
          </a:prstGeom>
        </p:spPr>
      </p:pic>
      <p:pic>
        <p:nvPicPr>
          <p:cNvPr id="11" name="Picture 10" descr="Untitled-removebg-preview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90204" y="1944242"/>
            <a:ext cx="408265" cy="29039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/>
          <a:srcRect t="50370" r="50988" b="187"/>
        </p:blipFill>
        <p:spPr>
          <a:xfrm>
            <a:off x="2352794" y="1362383"/>
            <a:ext cx="1285875" cy="872268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9"/>
          <a:srcRect t="50616" r="58826"/>
        </p:blipFill>
        <p:spPr>
          <a:xfrm>
            <a:off x="5258872" y="1362383"/>
            <a:ext cx="1285875" cy="872268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8" name="Picture 7" descr="4687305339_a5623b31f5_k"/>
          <p:cNvPicPr>
            <a:picLocks noChangeAspect="1"/>
          </p:cNvPicPr>
          <p:nvPr/>
        </p:nvPicPr>
        <p:blipFill>
          <a:blip r:embed="rId10"/>
          <a:srcRect t="22407" b="26852"/>
          <a:stretch>
            <a:fillRect/>
          </a:stretch>
        </p:blipFill>
        <p:spPr>
          <a:xfrm>
            <a:off x="3805118" y="459413"/>
            <a:ext cx="1285875" cy="869904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1"/>
          <a:srcRect l="11422" t="32398" r="50000" b="19815"/>
          <a:stretch>
            <a:fillRect/>
          </a:stretch>
        </p:blipFill>
        <p:spPr>
          <a:xfrm>
            <a:off x="3805118" y="2326075"/>
            <a:ext cx="1285875" cy="872732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1662934872" name="Picture 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87" r="23959"/>
          <a:stretch>
            <a:fillRect/>
          </a:stretch>
        </p:blipFill>
        <p:spPr>
          <a:xfrm>
            <a:off x="420013" y="749410"/>
            <a:ext cx="1709857" cy="2319218"/>
          </a:xfrm>
          <a:prstGeom prst="rect">
            <a:avLst/>
          </a:prstGeom>
        </p:spPr>
      </p:pic>
      <p:sp>
        <p:nvSpPr>
          <p:cNvPr id="14" name="Text Box 13"/>
          <p:cNvSpPr txBox="1"/>
          <p:nvPr/>
        </p:nvSpPr>
        <p:spPr>
          <a:xfrm>
            <a:off x="462875" y="459374"/>
            <a:ext cx="1666994" cy="815816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sz="1125" b="1">
                <a:latin typeface="Arial" panose="020B0604020202020204" pitchFamily="34" charset="0"/>
                <a:cs typeface="Arial" panose="020B0604020202020204" pitchFamily="34" charset="0"/>
              </a:rPr>
              <a:t>Year 2017, 2018, 2019</a:t>
            </a:r>
            <a:endParaRPr lang="en-US" sz="1125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Picture 14"/>
          <p:cNvPicPr/>
          <p:nvPr/>
        </p:nvPicPr>
        <p:blipFill>
          <a:blip r:embed="rId13"/>
        </p:blipFill>
        <p:spPr>
          <a:xfrm>
            <a:off x="4253032" y="1362383"/>
            <a:ext cx="295037" cy="277178"/>
          </a:xfrm>
          <a:prstGeom prst="rect">
            <a:avLst/>
          </a:prstGeom>
        </p:spPr>
      </p:pic>
      <p:sp>
        <p:nvSpPr>
          <p:cNvPr id="16" name="Text Box 15"/>
          <p:cNvSpPr txBox="1"/>
          <p:nvPr/>
        </p:nvSpPr>
        <p:spPr>
          <a:xfrm>
            <a:off x="6339721" y="7705716"/>
            <a:ext cx="2286000" cy="2476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en-US" sz="1015"/>
          </a:p>
        </p:txBody>
      </p:sp>
      <p:pic>
        <p:nvPicPr>
          <p:cNvPr id="17" name="Picture 16"/>
          <p:cNvPicPr/>
          <p:nvPr/>
        </p:nvPicPr>
        <p:blipFill>
          <a:blip r:embed="rId5"/>
        </p:blipFill>
        <p:spPr>
          <a:xfrm>
            <a:off x="1292423" y="3464511"/>
            <a:ext cx="375761" cy="511850"/>
          </a:xfrm>
          <a:prstGeom prst="rect">
            <a:avLst/>
          </a:prstGeom>
        </p:spPr>
      </p:pic>
      <p:pic>
        <p:nvPicPr>
          <p:cNvPr id="18" name="Picture 17" descr="Untitled-removebg-preview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91389" y="3471655"/>
            <a:ext cx="709732" cy="504706"/>
          </a:xfrm>
          <a:prstGeom prst="rect">
            <a:avLst/>
          </a:prstGeom>
        </p:spPr>
      </p:pic>
      <p:pic>
        <p:nvPicPr>
          <p:cNvPr id="19" name="圖片 3" descr="PhyloPic.408b5725.Christoph-Schomburg.Auchenorrhyncha_Hemiptera_Paraneoptera.png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2406491" y="4769317"/>
            <a:ext cx="371832" cy="279678"/>
          </a:xfrm>
          <a:prstGeom prst="rect">
            <a:avLst/>
          </a:prstGeom>
        </p:spPr>
      </p:pic>
      <p:pic>
        <p:nvPicPr>
          <p:cNvPr id="20" name="Picture 19"/>
          <p:cNvPicPr/>
          <p:nvPr/>
        </p:nvPicPr>
        <p:blipFill>
          <a:blip r:embed="rId3"/>
        </p:blipFill>
        <p:spPr>
          <a:xfrm>
            <a:off x="622340" y="5160437"/>
            <a:ext cx="355402" cy="234315"/>
          </a:xfrm>
          <a:prstGeom prst="rect">
            <a:avLst/>
          </a:prstGeom>
        </p:spPr>
      </p:pic>
      <p:pic>
        <p:nvPicPr>
          <p:cNvPr id="21" name="Picture 20"/>
          <p:cNvPicPr/>
          <p:nvPr/>
        </p:nvPicPr>
        <p:blipFill>
          <a:blip r:embed="rId4"/>
        </p:blipFill>
        <p:spPr>
          <a:xfrm>
            <a:off x="660916" y="4807893"/>
            <a:ext cx="278249" cy="241102"/>
          </a:xfrm>
          <a:prstGeom prst="rect">
            <a:avLst/>
          </a:prstGeom>
        </p:spPr>
      </p:pic>
      <p:pic>
        <p:nvPicPr>
          <p:cNvPr id="22" name="Picture 21"/>
          <p:cNvPicPr/>
          <p:nvPr/>
        </p:nvPicPr>
        <p:blipFill>
          <a:blip r:embed="rId6"/>
        </p:blipFill>
        <p:spPr>
          <a:xfrm>
            <a:off x="2486144" y="5048995"/>
            <a:ext cx="450413" cy="379690"/>
          </a:xfrm>
          <a:prstGeom prst="rect">
            <a:avLst/>
          </a:prstGeom>
        </p:spPr>
      </p:pic>
      <p:cxnSp>
        <p:nvCxnSpPr>
          <p:cNvPr id="23" name="Straight Arrow Connector 22"/>
          <p:cNvCxnSpPr/>
          <p:nvPr/>
        </p:nvCxnSpPr>
        <p:spPr>
          <a:xfrm flipV="1">
            <a:off x="903803" y="4077445"/>
            <a:ext cx="488275" cy="564713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 w="med" len="me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1704261" y="4095661"/>
            <a:ext cx="6072" cy="573643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 w="med" len="me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 flipV="1">
            <a:off x="2156460" y="4032439"/>
            <a:ext cx="340043" cy="601147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 w="med" len="me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2739390" y="4364266"/>
            <a:ext cx="956191" cy="1143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27" name="圖片 1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34922" y="3471655"/>
            <a:ext cx="1822371" cy="21259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Picture 27"/>
          <p:cNvPicPr/>
          <p:nvPr/>
        </p:nvPicPr>
        <p:blipFill>
          <a:blip r:embed="rId13"/>
        </p:blipFill>
        <p:spPr>
          <a:xfrm>
            <a:off x="1591389" y="4883260"/>
            <a:ext cx="295037" cy="27717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1"/>
          <a:srcRect t="50370" r="50988" b="187"/>
        </p:blipFill>
        <p:spPr>
          <a:xfrm>
            <a:off x="710803" y="4625331"/>
            <a:ext cx="1977747" cy="1341596"/>
          </a:xfrm>
          <a:prstGeom prst="rect">
            <a:avLst/>
          </a:prstGeom>
        </p:spPr>
      </p:pic>
      <p:pic>
        <p:nvPicPr>
          <p:cNvPr id="3" name="Picture 2"/>
          <p:cNvPicPr/>
          <p:nvPr/>
        </p:nvPicPr>
        <p:blipFill>
          <a:blip r:embed="rId2"/>
          <a:srcRect t="50616" r="58826"/>
        </p:blipFill>
        <p:spPr>
          <a:xfrm>
            <a:off x="3160395" y="4625331"/>
            <a:ext cx="1977747" cy="1341596"/>
          </a:xfrm>
          <a:prstGeom prst="rect">
            <a:avLst/>
          </a:prstGeom>
        </p:spPr>
      </p:pic>
      <p:pic>
        <p:nvPicPr>
          <p:cNvPr id="4" name="Picture 3" descr="4687305339_a5623b31f5_k"/>
          <p:cNvPicPr>
            <a:picLocks noChangeAspect="1"/>
          </p:cNvPicPr>
          <p:nvPr/>
        </p:nvPicPr>
        <p:blipFill>
          <a:blip r:embed="rId3"/>
          <a:srcRect t="22407" b="26852"/>
          <a:stretch>
            <a:fillRect/>
          </a:stretch>
        </p:blipFill>
        <p:spPr>
          <a:xfrm>
            <a:off x="704374" y="6221244"/>
            <a:ext cx="1984177" cy="134231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rcRect l="11422" t="32398" r="50000" b="19815"/>
          <a:stretch>
            <a:fillRect/>
          </a:stretch>
        </p:blipFill>
        <p:spPr>
          <a:xfrm>
            <a:off x="3160395" y="6221244"/>
            <a:ext cx="1977747" cy="134231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/>
          <p:cNvSpPr txBox="1"/>
          <p:nvPr/>
        </p:nvSpPr>
        <p:spPr>
          <a:xfrm>
            <a:off x="972979" y="4973589"/>
            <a:ext cx="3642955" cy="1499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015"/>
              <a:t>seedling stage: https://pxhere.com/en/photo/630261</a:t>
            </a:r>
            <a:endParaRPr lang="en-US" sz="1015"/>
          </a:p>
          <a:p>
            <a:r>
              <a:rPr lang="en-US" sz="1015"/>
              <a:t>flowering stage: https://timelessmoon.getarchive.net/amp/media/rice-fields-gangavati-karnataka-nature-landscapes-067a1a</a:t>
            </a:r>
            <a:endParaRPr lang="en-US" sz="1015"/>
          </a:p>
          <a:p>
            <a:r>
              <a:rPr lang="en-US" sz="1015"/>
              <a:t>Ripening stage: https://www.rawpixel.com/image/3260149/free-photo-image-rice-field-464-conservation-practice</a:t>
            </a:r>
            <a:endParaRPr lang="en-US" sz="1015"/>
          </a:p>
          <a:p>
            <a:r>
              <a:rPr lang="en-US" sz="1015"/>
              <a:t>tillering stage: https://www.flickr.com/photos/ricephotos/4687305339/in/photostream/</a:t>
            </a:r>
            <a:endParaRPr lang="en-US" sz="1015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382</Words>
  <Application>WPS Presentation</Application>
  <PresentationFormat>Widescreen</PresentationFormat>
  <Paragraphs>7</Paragraphs>
  <Slides>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</vt:i4>
      </vt:variant>
    </vt:vector>
  </HeadingPairs>
  <TitlesOfParts>
    <vt:vector size="12" baseType="lpstr">
      <vt:lpstr>Arial</vt:lpstr>
      <vt:lpstr>SimSun</vt:lpstr>
      <vt:lpstr>Wingdings</vt:lpstr>
      <vt:lpstr>Calibri</vt:lpstr>
      <vt:lpstr>Microsoft YaHei</vt:lpstr>
      <vt:lpstr>Arial Unicode MS</vt:lpstr>
      <vt:lpstr>Calibri Light</vt:lpstr>
      <vt:lpstr>Office Theme</vt:lpstr>
      <vt:lpstr>1_Office Theme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Gen-Chang Hsu</dc:creator>
  <cp:lastModifiedBy>genchanghsu</cp:lastModifiedBy>
  <cp:revision>18</cp:revision>
  <dcterms:created xsi:type="dcterms:W3CDTF">2024-08-21T19:08:00Z</dcterms:created>
  <dcterms:modified xsi:type="dcterms:W3CDTF">2024-08-23T03:17:21Z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180B00195C244FE383F04BF6790D516F_12</vt:lpwstr>
  </property>
  <property fmtid="{D5CDD505-2E9C-101B-9397-08002B2CF9AE}" pid="3" name="KSOProductBuildVer">
    <vt:lpwstr>1033-12.2.0.17562</vt:lpwstr>
  </property>
</Properties>
</file>